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63628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9875" algn="just"/>
            <a:r>
              <a:rPr lang="kk-KZ" altLang="ru-RU" sz="1200" dirty="0">
                <a:latin typeface="Times New Roman" panose="02020603050405020304" pitchFamily="18" charset="0"/>
                <a:cs typeface="Times New Roman" panose="02020603050405020304" pitchFamily="18" charset="0"/>
              </a:rPr>
              <a:t>Көшпелі бұлтты, </a:t>
            </a:r>
            <a:r>
              <a:rPr lang="ru-RU" altLang="ru-RU" sz="1200" dirty="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Оңтүстік-шығыстан жел соғады, күші түнде 2-7, күндіз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269875"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kk-KZ" sz="1150" dirty="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мамырға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97807" y="3296017"/>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115" y="2276872"/>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altLang="en-US" sz="1200" dirty="0">
                <a:solidFill>
                  <a:prstClr val="black"/>
                </a:solidFill>
                <a:latin typeface="Times New Roman" pitchFamily="18" charset="0"/>
                <a:cs typeface="Times New Roman" pitchFamily="18" charset="0"/>
                <a:sym typeface="+mn-ea"/>
              </a:rPr>
              <a:t>26 мамыр түнде метеорологиялық жағдайлар қала атмосферасында ластаушы заттардың </a:t>
            </a:r>
            <a:r>
              <a:rPr lang="kk-KZ" altLang="en-US" sz="1200" b="1" dirty="0">
                <a:solidFill>
                  <a:prstClr val="black"/>
                </a:solidFill>
                <a:latin typeface="Times New Roman" pitchFamily="18" charset="0"/>
                <a:cs typeface="Times New Roman" pitchFamily="18" charset="0"/>
                <a:sym typeface="+mn-ea"/>
              </a:rPr>
              <a:t>жиналуына</a:t>
            </a:r>
            <a:r>
              <a:rPr lang="kk-KZ" altLang="en-US" sz="1200" dirty="0">
                <a:solidFill>
                  <a:prstClr val="black"/>
                </a:solidFill>
                <a:latin typeface="Times New Roman" pitchFamily="18" charset="0"/>
                <a:cs typeface="Times New Roman" pitchFamily="18" charset="0"/>
                <a:sym typeface="+mn-ea"/>
              </a:rPr>
              <a:t>, 26 мамыр күндіз, 27 мамыр түнде  </a:t>
            </a:r>
            <a:r>
              <a:rPr lang="kk-KZ" altLang="en-US" sz="1200" b="1" dirty="0">
                <a:solidFill>
                  <a:prstClr val="black"/>
                </a:solidFill>
                <a:latin typeface="Times New Roman" pitchFamily="18" charset="0"/>
                <a:cs typeface="Times New Roman" pitchFamily="18" charset="0"/>
                <a:sym typeface="+mn-ea"/>
              </a:rPr>
              <a:t>сейілуіне </a:t>
            </a:r>
            <a:r>
              <a:rPr lang="kk-KZ" altLang="en-US" sz="1200" dirty="0">
                <a:solidFill>
                  <a:prstClr val="black"/>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25953</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5113</cp:revision>
  <cp:lastPrinted>2021-07-01T07:38:07Z</cp:lastPrinted>
  <dcterms:created xsi:type="dcterms:W3CDTF">2018-03-27T06:03:00Z</dcterms:created>
  <dcterms:modified xsi:type="dcterms:W3CDTF">2026-05-25T08:36:35Z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